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82" r:id="rId2"/>
    <p:sldId id="278" r:id="rId3"/>
    <p:sldId id="257" r:id="rId4"/>
    <p:sldId id="256" r:id="rId5"/>
    <p:sldId id="266" r:id="rId6"/>
    <p:sldId id="279" r:id="rId7"/>
    <p:sldId id="261" r:id="rId8"/>
    <p:sldId id="268" r:id="rId9"/>
    <p:sldId id="265" r:id="rId10"/>
    <p:sldId id="260" r:id="rId11"/>
    <p:sldId id="264" r:id="rId12"/>
    <p:sldId id="258" r:id="rId13"/>
    <p:sldId id="262" r:id="rId14"/>
    <p:sldId id="259" r:id="rId15"/>
    <p:sldId id="267" r:id="rId16"/>
    <p:sldId id="280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81" r:id="rId25"/>
    <p:sldId id="277" r:id="rId26"/>
  </p:sldIdLst>
  <p:sldSz cx="12192000" cy="6858000"/>
  <p:notesSz cx="6808788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406452-4498-42C2-96DF-A50DBE0F4795}" v="26" dt="2022-07-29T03:28:31.7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der, Rod (BOYER)" userId="aea92aa9-0c80-46fb-b09a-2264d92eecaf" providerId="ADAL" clId="{8C406452-4498-42C2-96DF-A50DBE0F4795}"/>
    <pc:docChg chg="undo custSel addSld delSld modSld sldOrd">
      <pc:chgData name="Bender, Rod (BOYER)" userId="aea92aa9-0c80-46fb-b09a-2264d92eecaf" providerId="ADAL" clId="{8C406452-4498-42C2-96DF-A50DBE0F4795}" dt="2022-07-29T03:29:34.800" v="2521" actId="113"/>
      <pc:docMkLst>
        <pc:docMk/>
      </pc:docMkLst>
      <pc:sldChg chg="modSp mod">
        <pc:chgData name="Bender, Rod (BOYER)" userId="aea92aa9-0c80-46fb-b09a-2264d92eecaf" providerId="ADAL" clId="{8C406452-4498-42C2-96DF-A50DBE0F4795}" dt="2022-07-29T01:59:27.851" v="2189" actId="1076"/>
        <pc:sldMkLst>
          <pc:docMk/>
          <pc:sldMk cId="1115283470" sldId="257"/>
        </pc:sldMkLst>
        <pc:picChg chg="mod">
          <ac:chgData name="Bender, Rod (BOYER)" userId="aea92aa9-0c80-46fb-b09a-2264d92eecaf" providerId="ADAL" clId="{8C406452-4498-42C2-96DF-A50DBE0F4795}" dt="2022-07-29T01:59:27.851" v="2189" actId="1076"/>
          <ac:picMkLst>
            <pc:docMk/>
            <pc:sldMk cId="1115283470" sldId="257"/>
            <ac:picMk id="2" creationId="{00000000-0000-0000-0000-000000000000}"/>
          </ac:picMkLst>
        </pc:picChg>
      </pc:sldChg>
      <pc:sldChg chg="ord">
        <pc:chgData name="Bender, Rod (BOYER)" userId="aea92aa9-0c80-46fb-b09a-2264d92eecaf" providerId="ADAL" clId="{8C406452-4498-42C2-96DF-A50DBE0F4795}" dt="2022-07-29T03:12:18.445" v="2422"/>
        <pc:sldMkLst>
          <pc:docMk/>
          <pc:sldMk cId="3799475091" sldId="258"/>
        </pc:sldMkLst>
      </pc:sldChg>
      <pc:sldChg chg="ord">
        <pc:chgData name="Bender, Rod (BOYER)" userId="aea92aa9-0c80-46fb-b09a-2264d92eecaf" providerId="ADAL" clId="{8C406452-4498-42C2-96DF-A50DBE0F4795}" dt="2022-07-29T03:10:32.039" v="2410"/>
        <pc:sldMkLst>
          <pc:docMk/>
          <pc:sldMk cId="1917266755" sldId="259"/>
        </pc:sldMkLst>
      </pc:sldChg>
      <pc:sldChg chg="ord">
        <pc:chgData name="Bender, Rod (BOYER)" userId="aea92aa9-0c80-46fb-b09a-2264d92eecaf" providerId="ADAL" clId="{8C406452-4498-42C2-96DF-A50DBE0F4795}" dt="2022-07-29T03:11:56.508" v="2416"/>
        <pc:sldMkLst>
          <pc:docMk/>
          <pc:sldMk cId="2981444318" sldId="260"/>
        </pc:sldMkLst>
      </pc:sldChg>
      <pc:sldChg chg="ord">
        <pc:chgData name="Bender, Rod (BOYER)" userId="aea92aa9-0c80-46fb-b09a-2264d92eecaf" providerId="ADAL" clId="{8C406452-4498-42C2-96DF-A50DBE0F4795}" dt="2022-07-29T03:10:03.298" v="2404"/>
        <pc:sldMkLst>
          <pc:docMk/>
          <pc:sldMk cId="679176423" sldId="261"/>
        </pc:sldMkLst>
      </pc:sldChg>
      <pc:sldChg chg="ord">
        <pc:chgData name="Bender, Rod (BOYER)" userId="aea92aa9-0c80-46fb-b09a-2264d92eecaf" providerId="ADAL" clId="{8C406452-4498-42C2-96DF-A50DBE0F4795}" dt="2022-07-29T03:12:31.359" v="2424"/>
        <pc:sldMkLst>
          <pc:docMk/>
          <pc:sldMk cId="1470647962" sldId="262"/>
        </pc:sldMkLst>
      </pc:sldChg>
      <pc:sldChg chg="ord">
        <pc:chgData name="Bender, Rod (BOYER)" userId="aea92aa9-0c80-46fb-b09a-2264d92eecaf" providerId="ADAL" clId="{8C406452-4498-42C2-96DF-A50DBE0F4795}" dt="2022-07-29T03:12:07.897" v="2418"/>
        <pc:sldMkLst>
          <pc:docMk/>
          <pc:sldMk cId="2753255042" sldId="264"/>
        </pc:sldMkLst>
      </pc:sldChg>
      <pc:sldChg chg="ord">
        <pc:chgData name="Bender, Rod (BOYER)" userId="aea92aa9-0c80-46fb-b09a-2264d92eecaf" providerId="ADAL" clId="{8C406452-4498-42C2-96DF-A50DBE0F4795}" dt="2022-07-29T03:11:34.969" v="2412"/>
        <pc:sldMkLst>
          <pc:docMk/>
          <pc:sldMk cId="3012757674" sldId="265"/>
        </pc:sldMkLst>
      </pc:sldChg>
      <pc:sldChg chg="addSp modSp mod">
        <pc:chgData name="Bender, Rod (BOYER)" userId="aea92aa9-0c80-46fb-b09a-2264d92eecaf" providerId="ADAL" clId="{8C406452-4498-42C2-96DF-A50DBE0F4795}" dt="2022-07-29T03:07:21.833" v="2392" actId="5793"/>
        <pc:sldMkLst>
          <pc:docMk/>
          <pc:sldMk cId="408530273" sldId="267"/>
        </pc:sldMkLst>
        <pc:spChg chg="add mod">
          <ac:chgData name="Bender, Rod (BOYER)" userId="aea92aa9-0c80-46fb-b09a-2264d92eecaf" providerId="ADAL" clId="{8C406452-4498-42C2-96DF-A50DBE0F4795}" dt="2022-07-29T03:07:21.833" v="2392" actId="5793"/>
          <ac:spMkLst>
            <pc:docMk/>
            <pc:sldMk cId="408530273" sldId="267"/>
            <ac:spMk id="2" creationId="{8C3A0F45-44B2-4F7D-BBD6-46EF7880B9AB}"/>
          </ac:spMkLst>
        </pc:spChg>
      </pc:sldChg>
      <pc:sldChg chg="ord">
        <pc:chgData name="Bender, Rod (BOYER)" userId="aea92aa9-0c80-46fb-b09a-2264d92eecaf" providerId="ADAL" clId="{8C406452-4498-42C2-96DF-A50DBE0F4795}" dt="2022-07-29T03:10:09.306" v="2406"/>
        <pc:sldMkLst>
          <pc:docMk/>
          <pc:sldMk cId="202386881" sldId="268"/>
        </pc:sldMkLst>
      </pc:sldChg>
      <pc:sldChg chg="del">
        <pc:chgData name="Bender, Rod (BOYER)" userId="aea92aa9-0c80-46fb-b09a-2264d92eecaf" providerId="ADAL" clId="{8C406452-4498-42C2-96DF-A50DBE0F4795}" dt="2022-07-29T02:03:34.454" v="2190" actId="47"/>
        <pc:sldMkLst>
          <pc:docMk/>
          <pc:sldMk cId="1400488331" sldId="275"/>
        </pc:sldMkLst>
      </pc:sldChg>
      <pc:sldChg chg="addSp modSp mod">
        <pc:chgData name="Bender, Rod (BOYER)" userId="aea92aa9-0c80-46fb-b09a-2264d92eecaf" providerId="ADAL" clId="{8C406452-4498-42C2-96DF-A50DBE0F4795}" dt="2022-07-29T03:04:20.100" v="2314" actId="20577"/>
        <pc:sldMkLst>
          <pc:docMk/>
          <pc:sldMk cId="1550324619" sldId="278"/>
        </pc:sldMkLst>
        <pc:spChg chg="add mod">
          <ac:chgData name="Bender, Rod (BOYER)" userId="aea92aa9-0c80-46fb-b09a-2264d92eecaf" providerId="ADAL" clId="{8C406452-4498-42C2-96DF-A50DBE0F4795}" dt="2022-07-29T03:04:20.100" v="2314" actId="20577"/>
          <ac:spMkLst>
            <pc:docMk/>
            <pc:sldMk cId="1550324619" sldId="278"/>
            <ac:spMk id="2" creationId="{FF1D16F7-880C-45DE-B239-6C390F6D6555}"/>
          </ac:spMkLst>
        </pc:spChg>
      </pc:sldChg>
      <pc:sldChg chg="ord">
        <pc:chgData name="Bender, Rod (BOYER)" userId="aea92aa9-0c80-46fb-b09a-2264d92eecaf" providerId="ADAL" clId="{8C406452-4498-42C2-96DF-A50DBE0F4795}" dt="2022-07-29T03:09:07.143" v="2402"/>
        <pc:sldMkLst>
          <pc:docMk/>
          <pc:sldMk cId="3904008082" sldId="279"/>
        </pc:sldMkLst>
      </pc:sldChg>
      <pc:sldChg chg="ord">
        <pc:chgData name="Bender, Rod (BOYER)" userId="aea92aa9-0c80-46fb-b09a-2264d92eecaf" providerId="ADAL" clId="{8C406452-4498-42C2-96DF-A50DBE0F4795}" dt="2022-07-29T01:41:53.902" v="1311"/>
        <pc:sldMkLst>
          <pc:docMk/>
          <pc:sldMk cId="3742900648" sldId="280"/>
        </pc:sldMkLst>
      </pc:sldChg>
      <pc:sldChg chg="addSp delSp modSp add mod">
        <pc:chgData name="Bender, Rod (BOYER)" userId="aea92aa9-0c80-46fb-b09a-2264d92eecaf" providerId="ADAL" clId="{8C406452-4498-42C2-96DF-A50DBE0F4795}" dt="2022-07-29T03:29:34.800" v="2521" actId="113"/>
        <pc:sldMkLst>
          <pc:docMk/>
          <pc:sldMk cId="45566509" sldId="282"/>
        </pc:sldMkLst>
        <pc:spChg chg="mod">
          <ac:chgData name="Bender, Rod (BOYER)" userId="aea92aa9-0c80-46fb-b09a-2264d92eecaf" providerId="ADAL" clId="{8C406452-4498-42C2-96DF-A50DBE0F4795}" dt="2022-07-29T03:27:10.340" v="2426" actId="20577"/>
          <ac:spMkLst>
            <pc:docMk/>
            <pc:sldMk cId="45566509" sldId="282"/>
            <ac:spMk id="3" creationId="{00000000-0000-0000-0000-000000000000}"/>
          </ac:spMkLst>
        </pc:spChg>
        <pc:spChg chg="add mod">
          <ac:chgData name="Bender, Rod (BOYER)" userId="aea92aa9-0c80-46fb-b09a-2264d92eecaf" providerId="ADAL" clId="{8C406452-4498-42C2-96DF-A50DBE0F4795}" dt="2022-07-29T03:29:34.800" v="2521" actId="113"/>
          <ac:spMkLst>
            <pc:docMk/>
            <pc:sldMk cId="45566509" sldId="282"/>
            <ac:spMk id="4" creationId="{933513E1-7C27-4093-9737-54A7FDE4A2AD}"/>
          </ac:spMkLst>
        </pc:spChg>
        <pc:spChg chg="del">
          <ac:chgData name="Bender, Rod (BOYER)" userId="aea92aa9-0c80-46fb-b09a-2264d92eecaf" providerId="ADAL" clId="{8C406452-4498-42C2-96DF-A50DBE0F4795}" dt="2022-07-29T01:00:59.855" v="179" actId="478"/>
          <ac:spMkLst>
            <pc:docMk/>
            <pc:sldMk cId="45566509" sldId="282"/>
            <ac:spMk id="7" creationId="{00000000-0000-0000-0000-000000000000}"/>
          </ac:spMkLst>
        </pc:spChg>
        <pc:spChg chg="del">
          <ac:chgData name="Bender, Rod (BOYER)" userId="aea92aa9-0c80-46fb-b09a-2264d92eecaf" providerId="ADAL" clId="{8C406452-4498-42C2-96DF-A50DBE0F4795}" dt="2022-07-29T01:01:02.133" v="180" actId="478"/>
          <ac:spMkLst>
            <pc:docMk/>
            <pc:sldMk cId="45566509" sldId="282"/>
            <ac:spMk id="9" creationId="{00000000-0000-0000-0000-000000000000}"/>
          </ac:spMkLst>
        </pc:spChg>
        <pc:spChg chg="del">
          <ac:chgData name="Bender, Rod (BOYER)" userId="aea92aa9-0c80-46fb-b09a-2264d92eecaf" providerId="ADAL" clId="{8C406452-4498-42C2-96DF-A50DBE0F4795}" dt="2022-07-29T01:01:04.472" v="181" actId="478"/>
          <ac:spMkLst>
            <pc:docMk/>
            <pc:sldMk cId="45566509" sldId="282"/>
            <ac:spMk id="11" creationId="{00000000-0000-0000-0000-000000000000}"/>
          </ac:spMkLst>
        </pc:spChg>
        <pc:spChg chg="del">
          <ac:chgData name="Bender, Rod (BOYER)" userId="aea92aa9-0c80-46fb-b09a-2264d92eecaf" providerId="ADAL" clId="{8C406452-4498-42C2-96DF-A50DBE0F4795}" dt="2022-07-29T01:01:06.768" v="182" actId="478"/>
          <ac:spMkLst>
            <pc:docMk/>
            <pc:sldMk cId="45566509" sldId="282"/>
            <ac:spMk id="13" creationId="{00000000-0000-0000-0000-000000000000}"/>
          </ac:spMkLst>
        </pc:spChg>
        <pc:spChg chg="del">
          <ac:chgData name="Bender, Rod (BOYER)" userId="aea92aa9-0c80-46fb-b09a-2264d92eecaf" providerId="ADAL" clId="{8C406452-4498-42C2-96DF-A50DBE0F4795}" dt="2022-07-29T01:01:09.130" v="183" actId="478"/>
          <ac:spMkLst>
            <pc:docMk/>
            <pc:sldMk cId="45566509" sldId="282"/>
            <ac:spMk id="15" creationId="{00000000-0000-0000-0000-000000000000}"/>
          </ac:spMkLst>
        </pc:spChg>
        <pc:spChg chg="add mod">
          <ac:chgData name="Bender, Rod (BOYER)" userId="aea92aa9-0c80-46fb-b09a-2264d92eecaf" providerId="ADAL" clId="{8C406452-4498-42C2-96DF-A50DBE0F4795}" dt="2022-07-29T01:54:53.870" v="2057" actId="1035"/>
          <ac:spMkLst>
            <pc:docMk/>
            <pc:sldMk cId="45566509" sldId="282"/>
            <ac:spMk id="17" creationId="{EC29A5E5-F29F-4170-ADA8-30FCD50403A9}"/>
          </ac:spMkLst>
        </pc:spChg>
        <pc:spChg chg="add mod">
          <ac:chgData name="Bender, Rod (BOYER)" userId="aea92aa9-0c80-46fb-b09a-2264d92eecaf" providerId="ADAL" clId="{8C406452-4498-42C2-96DF-A50DBE0F4795}" dt="2022-07-29T01:58:01.377" v="2175" actId="14100"/>
          <ac:spMkLst>
            <pc:docMk/>
            <pc:sldMk cId="45566509" sldId="282"/>
            <ac:spMk id="18" creationId="{19E639F5-34AE-4F6B-A64B-C7D796F338ED}"/>
          </ac:spMkLst>
        </pc:spChg>
        <pc:spChg chg="add mod">
          <ac:chgData name="Bender, Rod (BOYER)" userId="aea92aa9-0c80-46fb-b09a-2264d92eecaf" providerId="ADAL" clId="{8C406452-4498-42C2-96DF-A50DBE0F4795}" dt="2022-07-29T01:57:48.324" v="2165" actId="20577"/>
          <ac:spMkLst>
            <pc:docMk/>
            <pc:sldMk cId="45566509" sldId="282"/>
            <ac:spMk id="19" creationId="{2A33A37B-8F79-44F4-903C-B4963B41D6C6}"/>
          </ac:spMkLst>
        </pc:spChg>
        <pc:spChg chg="add mod">
          <ac:chgData name="Bender, Rod (BOYER)" userId="aea92aa9-0c80-46fb-b09a-2264d92eecaf" providerId="ADAL" clId="{8C406452-4498-42C2-96DF-A50DBE0F4795}" dt="2022-07-29T01:54:53.870" v="2057" actId="1035"/>
          <ac:spMkLst>
            <pc:docMk/>
            <pc:sldMk cId="45566509" sldId="282"/>
            <ac:spMk id="20" creationId="{82D29772-6248-4AC2-82A5-F5EB91CA5C89}"/>
          </ac:spMkLst>
        </pc:spChg>
        <pc:spChg chg="add mod">
          <ac:chgData name="Bender, Rod (BOYER)" userId="aea92aa9-0c80-46fb-b09a-2264d92eecaf" providerId="ADAL" clId="{8C406452-4498-42C2-96DF-A50DBE0F4795}" dt="2022-07-29T01:59:11.473" v="2188" actId="20577"/>
          <ac:spMkLst>
            <pc:docMk/>
            <pc:sldMk cId="45566509" sldId="282"/>
            <ac:spMk id="21" creationId="{B35A1756-54A4-492D-A41A-527EEACDAC11}"/>
          </ac:spMkLst>
        </pc:spChg>
        <pc:picChg chg="mod">
          <ac:chgData name="Bender, Rod (BOYER)" userId="aea92aa9-0c80-46fb-b09a-2264d92eecaf" providerId="ADAL" clId="{8C406452-4498-42C2-96DF-A50DBE0F4795}" dt="2022-07-29T01:54:53.870" v="2057" actId="1035"/>
          <ac:picMkLst>
            <pc:docMk/>
            <pc:sldMk cId="45566509" sldId="282"/>
            <ac:picMk id="2" creationId="{00000000-0000-0000-0000-000000000000}"/>
          </ac:picMkLst>
        </pc:picChg>
        <pc:picChg chg="add mod">
          <ac:chgData name="Bender, Rod (BOYER)" userId="aea92aa9-0c80-46fb-b09a-2264d92eecaf" providerId="ADAL" clId="{8C406452-4498-42C2-96DF-A50DBE0F4795}" dt="2022-07-29T01:54:53.870" v="2057" actId="1035"/>
          <ac:picMkLst>
            <pc:docMk/>
            <pc:sldMk cId="45566509" sldId="282"/>
            <ac:picMk id="6" creationId="{81AEE5EA-9AB7-415D-A200-73C121F4691F}"/>
          </ac:picMkLst>
        </pc:picChg>
        <pc:cxnChg chg="mod">
          <ac:chgData name="Bender, Rod (BOYER)" userId="aea92aa9-0c80-46fb-b09a-2264d92eecaf" providerId="ADAL" clId="{8C406452-4498-42C2-96DF-A50DBE0F4795}" dt="2022-07-29T01:54:53.870" v="2057" actId="1035"/>
          <ac:cxnSpMkLst>
            <pc:docMk/>
            <pc:sldMk cId="45566509" sldId="282"/>
            <ac:cxnSpMk id="5" creationId="{00000000-0000-0000-0000-000000000000}"/>
          </ac:cxnSpMkLst>
        </pc:cxnChg>
        <pc:cxnChg chg="mod">
          <ac:chgData name="Bender, Rod (BOYER)" userId="aea92aa9-0c80-46fb-b09a-2264d92eecaf" providerId="ADAL" clId="{8C406452-4498-42C2-96DF-A50DBE0F4795}" dt="2022-07-29T01:54:53.870" v="2057" actId="1035"/>
          <ac:cxnSpMkLst>
            <pc:docMk/>
            <pc:sldMk cId="45566509" sldId="282"/>
            <ac:cxnSpMk id="8" creationId="{00000000-0000-0000-0000-000000000000}"/>
          </ac:cxnSpMkLst>
        </pc:cxnChg>
        <pc:cxnChg chg="mod">
          <ac:chgData name="Bender, Rod (BOYER)" userId="aea92aa9-0c80-46fb-b09a-2264d92eecaf" providerId="ADAL" clId="{8C406452-4498-42C2-96DF-A50DBE0F4795}" dt="2022-07-29T01:54:53.870" v="2057" actId="1035"/>
          <ac:cxnSpMkLst>
            <pc:docMk/>
            <pc:sldMk cId="45566509" sldId="282"/>
            <ac:cxnSpMk id="10" creationId="{00000000-0000-0000-0000-000000000000}"/>
          </ac:cxnSpMkLst>
        </pc:cxnChg>
        <pc:cxnChg chg="mod">
          <ac:chgData name="Bender, Rod (BOYER)" userId="aea92aa9-0c80-46fb-b09a-2264d92eecaf" providerId="ADAL" clId="{8C406452-4498-42C2-96DF-A50DBE0F4795}" dt="2022-07-29T01:54:53.870" v="2057" actId="1035"/>
          <ac:cxnSpMkLst>
            <pc:docMk/>
            <pc:sldMk cId="45566509" sldId="282"/>
            <ac:cxnSpMk id="12" creationId="{00000000-0000-0000-0000-000000000000}"/>
          </ac:cxnSpMkLst>
        </pc:cxnChg>
        <pc:cxnChg chg="mod">
          <ac:chgData name="Bender, Rod (BOYER)" userId="aea92aa9-0c80-46fb-b09a-2264d92eecaf" providerId="ADAL" clId="{8C406452-4498-42C2-96DF-A50DBE0F4795}" dt="2022-07-29T01:54:53.870" v="2057" actId="1035"/>
          <ac:cxnSpMkLst>
            <pc:docMk/>
            <pc:sldMk cId="45566509" sldId="282"/>
            <ac:cxnSpMk id="14" creationId="{00000000-0000-0000-0000-000000000000}"/>
          </ac:cxnSpMkLst>
        </pc:cxnChg>
        <pc:cxnChg chg="mod">
          <ac:chgData name="Bender, Rod (BOYER)" userId="aea92aa9-0c80-46fb-b09a-2264d92eecaf" providerId="ADAL" clId="{8C406452-4498-42C2-96DF-A50DBE0F4795}" dt="2022-07-29T01:54:53.870" v="2057" actId="1035"/>
          <ac:cxnSpMkLst>
            <pc:docMk/>
            <pc:sldMk cId="45566509" sldId="282"/>
            <ac:cxnSpMk id="16" creationId="{00000000-0000-0000-0000-000000000000}"/>
          </ac:cxnSpMkLst>
        </pc:cxnChg>
        <pc:cxnChg chg="add mod">
          <ac:chgData name="Bender, Rod (BOYER)" userId="aea92aa9-0c80-46fb-b09a-2264d92eecaf" providerId="ADAL" clId="{8C406452-4498-42C2-96DF-A50DBE0F4795}" dt="2022-07-29T01:54:53.870" v="2057" actId="1035"/>
          <ac:cxnSpMkLst>
            <pc:docMk/>
            <pc:sldMk cId="45566509" sldId="282"/>
            <ac:cxnSpMk id="22" creationId="{205D121D-325C-4A80-AAEA-74B2B1ED8F98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A69C1-D38A-4FE8-A357-AC423A266385}" type="datetimeFigureOut">
              <a:rPr lang="en-AU" smtClean="0"/>
              <a:t>29/07/2022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3"/>
            <a:ext cx="2950475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3663"/>
            <a:ext cx="2950475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3EF9D-54EF-46AE-A175-00C2B46196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0013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530B-AE6F-4270-969D-5F7FA6BE6819}" type="datetimeFigureOut">
              <a:rPr lang="en-AU" smtClean="0"/>
              <a:t>29/07/2022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7F91-AC01-48F9-8A29-7B218CDC3A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4878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530B-AE6F-4270-969D-5F7FA6BE6819}" type="datetimeFigureOut">
              <a:rPr lang="en-AU" smtClean="0"/>
              <a:t>29/07/2022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7F91-AC01-48F9-8A29-7B218CDC3A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618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530B-AE6F-4270-969D-5F7FA6BE6819}" type="datetimeFigureOut">
              <a:rPr lang="en-AU" smtClean="0"/>
              <a:t>29/07/2022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7F91-AC01-48F9-8A29-7B218CDC3A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631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530B-AE6F-4270-969D-5F7FA6BE6819}" type="datetimeFigureOut">
              <a:rPr lang="en-AU" smtClean="0"/>
              <a:t>29/07/2022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7F91-AC01-48F9-8A29-7B218CDC3A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444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530B-AE6F-4270-969D-5F7FA6BE6819}" type="datetimeFigureOut">
              <a:rPr lang="en-AU" smtClean="0"/>
              <a:t>29/07/2022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7F91-AC01-48F9-8A29-7B218CDC3A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0229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530B-AE6F-4270-969D-5F7FA6BE6819}" type="datetimeFigureOut">
              <a:rPr lang="en-AU" smtClean="0"/>
              <a:t>29/07/2022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7F91-AC01-48F9-8A29-7B218CDC3A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269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530B-AE6F-4270-969D-5F7FA6BE6819}" type="datetimeFigureOut">
              <a:rPr lang="en-AU" smtClean="0"/>
              <a:t>29/07/2022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7F91-AC01-48F9-8A29-7B218CDC3A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198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530B-AE6F-4270-969D-5F7FA6BE6819}" type="datetimeFigureOut">
              <a:rPr lang="en-AU" smtClean="0"/>
              <a:t>29/07/2022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7F91-AC01-48F9-8A29-7B218CDC3A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755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530B-AE6F-4270-969D-5F7FA6BE6819}" type="datetimeFigureOut">
              <a:rPr lang="en-AU" smtClean="0"/>
              <a:t>29/07/2022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7F91-AC01-48F9-8A29-7B218CDC3A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498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530B-AE6F-4270-969D-5F7FA6BE6819}" type="datetimeFigureOut">
              <a:rPr lang="en-AU" smtClean="0"/>
              <a:t>29/07/2022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7F91-AC01-48F9-8A29-7B218CDC3A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199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530B-AE6F-4270-969D-5F7FA6BE6819}" type="datetimeFigureOut">
              <a:rPr lang="en-AU" smtClean="0"/>
              <a:t>29/07/2022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7F91-AC01-48F9-8A29-7B218CDC3A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816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0530B-AE6F-4270-969D-5F7FA6BE6819}" type="datetimeFigureOut">
              <a:rPr lang="en-AU" smtClean="0"/>
              <a:t>29/07/2022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07F91-AC01-48F9-8A29-7B218CDC3A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11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318" t="12089" r="24907" b="17036"/>
          <a:stretch/>
        </p:blipFill>
        <p:spPr>
          <a:xfrm>
            <a:off x="2473477" y="2222553"/>
            <a:ext cx="6981973" cy="41668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228" y="1686153"/>
            <a:ext cx="22482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/>
              <a:t>Water Temp </a:t>
            </a:r>
            <a:r>
              <a:rPr lang="en-AU" sz="800" b="1"/>
              <a:t>(LED </a:t>
            </a:r>
            <a:r>
              <a:rPr lang="en-AU" sz="800" b="1" dirty="0"/>
              <a:t>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/>
              <a:t>Blue = Water Temp Too Low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/>
              <a:t>Green = Water Temp 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/>
              <a:t>Red Flashing + “High Water Temp” Message on Red Screen = Water Temp Too High</a:t>
            </a:r>
          </a:p>
          <a:p>
            <a:endParaRPr lang="en-AU" sz="8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/>
              <a:t>Yellow at same time as LED6 Red + “ECU Trip-Water Temp” Message on Red Screen = ECU Trip for high Water Temp </a:t>
            </a:r>
            <a:endParaRPr lang="en-AU" sz="1200" b="1" dirty="0"/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2139193" y="2038525"/>
            <a:ext cx="1700097" cy="1379499"/>
          </a:xfrm>
          <a:prstGeom prst="line">
            <a:avLst/>
          </a:prstGeom>
          <a:ln w="635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2055303" y="3653205"/>
            <a:ext cx="1494620" cy="0"/>
          </a:xfrm>
          <a:prstGeom prst="line">
            <a:avLst/>
          </a:prstGeom>
          <a:ln w="635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1711354" y="3956714"/>
            <a:ext cx="1619075" cy="1132926"/>
          </a:xfrm>
          <a:prstGeom prst="line">
            <a:avLst/>
          </a:prstGeom>
          <a:ln w="635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8017751" y="2155970"/>
            <a:ext cx="2031550" cy="1235625"/>
          </a:xfrm>
          <a:prstGeom prst="line">
            <a:avLst/>
          </a:prstGeom>
          <a:ln w="635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H="1">
            <a:off x="8341842" y="3612001"/>
            <a:ext cx="1707459" cy="7660"/>
          </a:xfrm>
          <a:prstGeom prst="line">
            <a:avLst/>
          </a:prstGeom>
          <a:ln w="635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H="1" flipV="1">
            <a:off x="8665933" y="3956714"/>
            <a:ext cx="1383366" cy="1178783"/>
          </a:xfrm>
          <a:prstGeom prst="line">
            <a:avLst/>
          </a:prstGeom>
          <a:ln w="635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C29A5E5-F29F-4170-ADA8-30FCD50403A9}"/>
              </a:ext>
            </a:extLst>
          </p:cNvPr>
          <p:cNvSpPr txBox="1"/>
          <p:nvPr/>
        </p:nvSpPr>
        <p:spPr>
          <a:xfrm>
            <a:off x="96039" y="3135385"/>
            <a:ext cx="22482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/>
              <a:t>Fuel Pressure </a:t>
            </a:r>
            <a:r>
              <a:rPr lang="en-AU" sz="800" b="1" dirty="0"/>
              <a:t>(LED 2)</a:t>
            </a:r>
            <a:endParaRPr lang="en-AU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/>
              <a:t>Red Flashing + “Low Fuel Pressure” Message on Red Screen = Fuel Pressure Too Low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/>
              <a:t>Green = Fuel Pressure 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>
                <a:solidFill>
                  <a:schemeClr val="bg1">
                    <a:lumMod val="65000"/>
                  </a:schemeClr>
                </a:solidFill>
              </a:rPr>
              <a:t>[No Alarms for High Fuel Pressure]</a:t>
            </a:r>
          </a:p>
          <a:p>
            <a:endParaRPr lang="en-AU" sz="8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/>
              <a:t>Yellow at same time as LED6 Red + “ECU-Trip-Fuel Press” Message on Red Screen = ECU Trip for Low Fuel Pressure </a:t>
            </a:r>
          </a:p>
          <a:p>
            <a:endParaRPr lang="en-AU" sz="12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E639F5-34AE-4F6B-A64B-C7D796F338ED}"/>
              </a:ext>
            </a:extLst>
          </p:cNvPr>
          <p:cNvSpPr txBox="1"/>
          <p:nvPr/>
        </p:nvSpPr>
        <p:spPr>
          <a:xfrm>
            <a:off x="104228" y="4930348"/>
            <a:ext cx="224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/>
              <a:t>Battery Voltage </a:t>
            </a:r>
            <a:r>
              <a:rPr lang="en-AU" sz="800" b="1" dirty="0"/>
              <a:t>(LED 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/>
              <a:t>White = Battery Voltage Too Low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/>
              <a:t>Green = Battery Voltage 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>
                <a:solidFill>
                  <a:schemeClr val="bg1">
                    <a:lumMod val="65000"/>
                  </a:schemeClr>
                </a:solidFill>
              </a:rPr>
              <a:t>[No Alarm for Voltage Too High and there is no ECU Trip for Battery Voltage High/Low]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33A37B-8F79-44F4-903C-B4963B41D6C6}"/>
              </a:ext>
            </a:extLst>
          </p:cNvPr>
          <p:cNvSpPr txBox="1"/>
          <p:nvPr/>
        </p:nvSpPr>
        <p:spPr>
          <a:xfrm>
            <a:off x="10049300" y="1765857"/>
            <a:ext cx="21137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/>
              <a:t>Oil Temp </a:t>
            </a:r>
            <a:r>
              <a:rPr lang="en-AU" sz="800" b="1" dirty="0"/>
              <a:t>(LED 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/>
              <a:t>Blue = Oil Temp Too Low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/>
              <a:t>Green = Oil Temp 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/>
              <a:t>Red Flashing + “High Oil Temp” Message on Red Screen = Oil Temp Too High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>
                <a:solidFill>
                  <a:schemeClr val="bg1">
                    <a:lumMod val="65000"/>
                  </a:schemeClr>
                </a:solidFill>
              </a:rPr>
              <a:t>[No ECU Trip exists for Oil Temperature High/Low]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800" b="1" dirty="0"/>
          </a:p>
          <a:p>
            <a:endParaRPr lang="en-AU" sz="800" b="1" dirty="0"/>
          </a:p>
          <a:p>
            <a:endParaRPr lang="en-AU" sz="12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D29772-6248-4AC2-82A5-F5EB91CA5C89}"/>
              </a:ext>
            </a:extLst>
          </p:cNvPr>
          <p:cNvSpPr txBox="1"/>
          <p:nvPr/>
        </p:nvSpPr>
        <p:spPr>
          <a:xfrm>
            <a:off x="10049300" y="3197745"/>
            <a:ext cx="211371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/>
              <a:t>Oil Pressure </a:t>
            </a:r>
            <a:r>
              <a:rPr lang="en-AU" sz="800" b="1" dirty="0"/>
              <a:t>(LED 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/>
              <a:t>Red Flashing + “Low Oil Press” Message on Red Screen = Oil Pressure Too Low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/>
              <a:t>Green = Oil Temp 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/>
              <a:t>Yellow Flashing + “High Oil Press” Message on Red Screen = Oil Pressure Too High</a:t>
            </a:r>
          </a:p>
          <a:p>
            <a:endParaRPr lang="en-AU" sz="8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/>
              <a:t>Yellow at same time as LED6 Red + “ECU Trip-Oil Press” Message on Red Screen = ECU Trip for Low Oil Pressure </a:t>
            </a:r>
          </a:p>
          <a:p>
            <a:endParaRPr lang="en-AU" sz="12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5A1756-54A4-492D-A41A-527EEACDAC11}"/>
              </a:ext>
            </a:extLst>
          </p:cNvPr>
          <p:cNvSpPr txBox="1"/>
          <p:nvPr/>
        </p:nvSpPr>
        <p:spPr>
          <a:xfrm>
            <a:off x="10078284" y="4694364"/>
            <a:ext cx="21137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/>
              <a:t>ECU ‘Trip State’ </a:t>
            </a:r>
            <a:r>
              <a:rPr lang="en-AU" sz="800" b="1" dirty="0"/>
              <a:t>(LED 6)</a:t>
            </a:r>
            <a:endParaRPr lang="en-AU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/>
              <a:t>Green = OK (No ECU Trip Has Occurred)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/>
              <a:t>Red = ECU has decided to Trip Engine Off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/>
              <a:t>When Red LED is showing, there will be another LED showing Yellow.  This Yellow LED will indicate exactly which ECU Trip has occurred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800" b="1" dirty="0"/>
              <a:t>ECU Trips Exist for 3 Conditions;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AU" sz="800" b="1" i="1" dirty="0">
                <a:solidFill>
                  <a:schemeClr val="bg1">
                    <a:lumMod val="65000"/>
                  </a:schemeClr>
                </a:solidFill>
              </a:rPr>
              <a:t>High Water Temperature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AU" sz="800" b="1" i="1" dirty="0">
                <a:solidFill>
                  <a:schemeClr val="bg1">
                    <a:lumMod val="65000"/>
                  </a:schemeClr>
                </a:solidFill>
              </a:rPr>
              <a:t>Low Oil Pressure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AU" sz="800" b="1" i="1" dirty="0">
                <a:solidFill>
                  <a:schemeClr val="bg1">
                    <a:lumMod val="65000"/>
                  </a:schemeClr>
                </a:solidFill>
              </a:rPr>
              <a:t>Low Fuel Pressure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AEE5EA-9AB7-415D-A200-73C121F46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591" y="150876"/>
            <a:ext cx="5818376" cy="146847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5D121D-325C-4A80-AAEA-74B2B1ED8F98}"/>
              </a:ext>
            </a:extLst>
          </p:cNvPr>
          <p:cNvCxnSpPr>
            <a:cxnSpLocks/>
          </p:cNvCxnSpPr>
          <p:nvPr/>
        </p:nvCxnSpPr>
        <p:spPr>
          <a:xfrm>
            <a:off x="5874255" y="1657921"/>
            <a:ext cx="21590" cy="945236"/>
          </a:xfrm>
          <a:prstGeom prst="line">
            <a:avLst/>
          </a:prstGeom>
          <a:ln w="635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33513E1-7C27-4093-9737-54A7FDE4A2AD}"/>
              </a:ext>
            </a:extLst>
          </p:cNvPr>
          <p:cNvSpPr txBox="1"/>
          <p:nvPr/>
        </p:nvSpPr>
        <p:spPr>
          <a:xfrm>
            <a:off x="218114" y="150876"/>
            <a:ext cx="2781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/>
              <a:t>New Radical MXL2 Config</a:t>
            </a:r>
          </a:p>
          <a:p>
            <a:pPr marL="285750" indent="-285750">
              <a:buFontTx/>
              <a:buChar char="-"/>
            </a:pPr>
            <a:r>
              <a:rPr lang="en-AU" i="1" dirty="0"/>
              <a:t>Rod Bender</a:t>
            </a:r>
          </a:p>
          <a:p>
            <a:pPr marL="285750" indent="-285750">
              <a:buFontTx/>
              <a:buChar char="-"/>
            </a:pPr>
            <a:r>
              <a:rPr lang="en-AU" i="1" dirty="0"/>
              <a:t>Mobile +61 418 509 692</a:t>
            </a:r>
          </a:p>
        </p:txBody>
      </p:sp>
    </p:spTree>
    <p:extLst>
      <p:ext uri="{BB962C8B-B14F-4D97-AF65-F5344CB8AC3E}">
        <p14:creationId xmlns:p14="http://schemas.microsoft.com/office/powerpoint/2010/main" val="45566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704" y="1178371"/>
            <a:ext cx="5931727" cy="493667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5980613" y="766465"/>
            <a:ext cx="0" cy="5567660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130" y="4887621"/>
            <a:ext cx="3406035" cy="1446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799" y="304800"/>
            <a:ext cx="1075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Radical SR3 RSX Dash – AiM MXL2 NEW Configuration with Status Variables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26" y="1178371"/>
            <a:ext cx="5663497" cy="242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44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893" y="1102538"/>
            <a:ext cx="5808635" cy="4850587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5980613" y="766465"/>
            <a:ext cx="0" cy="5567660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130" y="4887621"/>
            <a:ext cx="3406035" cy="14465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799" y="304800"/>
            <a:ext cx="1075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Radical SR3 RSX Dash – AiM MXL2 NEW Configuration with Status Variables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39" y="1102538"/>
            <a:ext cx="5719838" cy="245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55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11" y="1185955"/>
            <a:ext cx="5911031" cy="493862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5980613" y="766465"/>
            <a:ext cx="0" cy="5567660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130" y="4887621"/>
            <a:ext cx="3406035" cy="14465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799" y="304800"/>
            <a:ext cx="1075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Radical SR3 RSX Dash – AiM MXL2 NEW Configuration with Status Variables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3" y="1189734"/>
            <a:ext cx="5704704" cy="246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75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723" y="1042742"/>
            <a:ext cx="5969369" cy="497705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5980613" y="766465"/>
            <a:ext cx="0" cy="5567660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130" y="4887621"/>
            <a:ext cx="3406035" cy="14465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799" y="304800"/>
            <a:ext cx="1075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Radical SR3 RSX Dash – AiM MXL2 NEW Configuration with Status Variables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48" y="1042742"/>
            <a:ext cx="5564456" cy="259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47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30" y="1178373"/>
            <a:ext cx="5950253" cy="4984302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5980613" y="766465"/>
            <a:ext cx="0" cy="5567660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130" y="4887621"/>
            <a:ext cx="3406035" cy="14465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799" y="304800"/>
            <a:ext cx="1075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Radical SR3 RSX Dash – AiM MXL2 NEW Configuration with Status Variables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1" y="1178373"/>
            <a:ext cx="5653905" cy="242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66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671" y="979114"/>
            <a:ext cx="5759888" cy="4824841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5980613" y="766465"/>
            <a:ext cx="0" cy="5567660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130" y="4887621"/>
            <a:ext cx="3406035" cy="14465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799" y="304800"/>
            <a:ext cx="1075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Radical SR3 RSX Dash – AiM MXL2 NEW Configuration with Status Variables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3A0F45-44B2-4F7D-BBD6-46EF7880B9AB}"/>
              </a:ext>
            </a:extLst>
          </p:cNvPr>
          <p:cNvSpPr txBox="1"/>
          <p:nvPr/>
        </p:nvSpPr>
        <p:spPr>
          <a:xfrm>
            <a:off x="1166070" y="1677798"/>
            <a:ext cx="2793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New Alarm – Don’t think this was in original Configuration…</a:t>
            </a:r>
          </a:p>
        </p:txBody>
      </p:sp>
    </p:spTree>
    <p:extLst>
      <p:ext uri="{BB962C8B-B14F-4D97-AF65-F5344CB8AC3E}">
        <p14:creationId xmlns:p14="http://schemas.microsoft.com/office/powerpoint/2010/main" val="408530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536" y="856452"/>
            <a:ext cx="8715737" cy="5878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5799" y="304800"/>
            <a:ext cx="1075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Radical SR3 RSX Dash – AiM MXL2 NEW Configuration with Status Variables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660020" y="5000263"/>
            <a:ext cx="2453833" cy="694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701741" y="4851722"/>
            <a:ext cx="13505" cy="86617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521124" y="4606724"/>
            <a:ext cx="1886673" cy="1469985"/>
          </a:xfrm>
          <a:prstGeom prst="ellipse">
            <a:avLst/>
          </a:prstGeom>
          <a:noFill/>
          <a:ln w="793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2068010" y="4606724"/>
            <a:ext cx="3622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rgbClr val="FF0000"/>
                </a:solidFill>
              </a:rPr>
              <a:t>2000 rpm and 16 psi alarm window</a:t>
            </a:r>
          </a:p>
        </p:txBody>
      </p:sp>
    </p:spTree>
    <p:extLst>
      <p:ext uri="{BB962C8B-B14F-4D97-AF65-F5344CB8AC3E}">
        <p14:creationId xmlns:p14="http://schemas.microsoft.com/office/powerpoint/2010/main" val="3742900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85" y="1012561"/>
            <a:ext cx="5788923" cy="485079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980613" y="766465"/>
            <a:ext cx="0" cy="5567660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130" y="4887621"/>
            <a:ext cx="3406035" cy="14465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5986" y="1012561"/>
            <a:ext cx="5828090" cy="36385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105984" y="2134512"/>
            <a:ext cx="5788924" cy="2086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1764294" y="2343150"/>
            <a:ext cx="4436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Removed this condition so it still works without the engine running – 2</a:t>
            </a:r>
            <a:r>
              <a:rPr lang="en-AU" baseline="30000" dirty="0">
                <a:solidFill>
                  <a:srgbClr val="FF0000"/>
                </a:solidFill>
              </a:rPr>
              <a:t>nd</a:t>
            </a:r>
            <a:r>
              <a:rPr lang="en-AU" dirty="0">
                <a:solidFill>
                  <a:srgbClr val="FF0000"/>
                </a:solidFill>
              </a:rPr>
              <a:t> July 2021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3722" y="2227965"/>
            <a:ext cx="5334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799" y="304800"/>
            <a:ext cx="1075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Radical SR3 RSX Dash – AiM MXL2 NEW Configuration with Status Variables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644" y="1002992"/>
            <a:ext cx="6013686" cy="502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60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21" y="983985"/>
            <a:ext cx="5815613" cy="48715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70" y="1041861"/>
            <a:ext cx="5780906" cy="481364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980613" y="766465"/>
            <a:ext cx="0" cy="5567660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130" y="4887621"/>
            <a:ext cx="3406035" cy="14465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886" y="983986"/>
            <a:ext cx="5828090" cy="36385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67884" y="1990187"/>
            <a:ext cx="5788924" cy="2086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1726194" y="2156921"/>
            <a:ext cx="4436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Removed this condition so it still works without the engine running – 2</a:t>
            </a:r>
            <a:r>
              <a:rPr lang="en-AU" baseline="30000" dirty="0">
                <a:solidFill>
                  <a:srgbClr val="FF0000"/>
                </a:solidFill>
              </a:rPr>
              <a:t>nd</a:t>
            </a:r>
            <a:r>
              <a:rPr lang="en-AU" dirty="0">
                <a:solidFill>
                  <a:srgbClr val="FF0000"/>
                </a:solidFill>
              </a:rPr>
              <a:t> July 2021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75622" y="2083640"/>
            <a:ext cx="5334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799" y="304800"/>
            <a:ext cx="1075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Radical SR3 RSX Dash – AiM MXL2 NEW Configuration with Status Variables</a:t>
            </a:r>
          </a:p>
        </p:txBody>
      </p:sp>
    </p:spTree>
    <p:extLst>
      <p:ext uri="{BB962C8B-B14F-4D97-AF65-F5344CB8AC3E}">
        <p14:creationId xmlns:p14="http://schemas.microsoft.com/office/powerpoint/2010/main" val="2528038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761" y="1136386"/>
            <a:ext cx="5958363" cy="49833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3" y="1136386"/>
            <a:ext cx="5815140" cy="485484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980613" y="766465"/>
            <a:ext cx="0" cy="5567660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130" y="4887621"/>
            <a:ext cx="3406035" cy="14465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886" y="1136386"/>
            <a:ext cx="5828090" cy="36385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67884" y="2258337"/>
            <a:ext cx="5788924" cy="2086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1726194" y="2466975"/>
            <a:ext cx="4436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Removed this condition so it still works without the engine running – 2</a:t>
            </a:r>
            <a:r>
              <a:rPr lang="en-AU" baseline="30000" dirty="0">
                <a:solidFill>
                  <a:srgbClr val="FF0000"/>
                </a:solidFill>
              </a:rPr>
              <a:t>nd</a:t>
            </a:r>
            <a:r>
              <a:rPr lang="en-AU" dirty="0">
                <a:solidFill>
                  <a:srgbClr val="FF0000"/>
                </a:solidFill>
              </a:rPr>
              <a:t> July 2021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75622" y="2351790"/>
            <a:ext cx="5334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799" y="304800"/>
            <a:ext cx="1075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Radical SR3 RSX Dash – AiM MXL2 NEW Configuration with Status Variables</a:t>
            </a:r>
          </a:p>
        </p:txBody>
      </p:sp>
    </p:spTree>
    <p:extLst>
      <p:ext uri="{BB962C8B-B14F-4D97-AF65-F5344CB8AC3E}">
        <p14:creationId xmlns:p14="http://schemas.microsoft.com/office/powerpoint/2010/main" val="2151820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799" y="304800"/>
            <a:ext cx="1075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Radical SR3 RSX Dash – AiM MXL2 NEW Configuration with Status Variables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90" y="861707"/>
            <a:ext cx="4715141" cy="54106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1D16F7-880C-45DE-B239-6C390F6D6555}"/>
              </a:ext>
            </a:extLst>
          </p:cNvPr>
          <p:cNvSpPr txBox="1"/>
          <p:nvPr/>
        </p:nvSpPr>
        <p:spPr>
          <a:xfrm>
            <a:off x="494950" y="2181138"/>
            <a:ext cx="2684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New ‘Status Variables’ set up on the Status Variable Tab</a:t>
            </a:r>
          </a:p>
        </p:txBody>
      </p:sp>
    </p:spTree>
    <p:extLst>
      <p:ext uri="{BB962C8B-B14F-4D97-AF65-F5344CB8AC3E}">
        <p14:creationId xmlns:p14="http://schemas.microsoft.com/office/powerpoint/2010/main" val="1550324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723" y="1079236"/>
            <a:ext cx="5926435" cy="49310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6" y="1088761"/>
            <a:ext cx="5797617" cy="484531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980613" y="766465"/>
            <a:ext cx="0" cy="5567660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130" y="4887621"/>
            <a:ext cx="3406035" cy="14465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886" y="1079236"/>
            <a:ext cx="5828090" cy="36385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685799" y="304800"/>
            <a:ext cx="1075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Radical SR3 RSX Dash – AiM MXL2 NEW Configuration with Status Variables</a:t>
            </a:r>
          </a:p>
        </p:txBody>
      </p:sp>
    </p:spTree>
    <p:extLst>
      <p:ext uri="{BB962C8B-B14F-4D97-AF65-F5344CB8AC3E}">
        <p14:creationId xmlns:p14="http://schemas.microsoft.com/office/powerpoint/2010/main" val="3974172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84" y="936361"/>
            <a:ext cx="6013262" cy="50358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3" y="945887"/>
            <a:ext cx="5746461" cy="477863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980613" y="766465"/>
            <a:ext cx="0" cy="5567660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130" y="4887621"/>
            <a:ext cx="3406035" cy="14465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153" y="936361"/>
            <a:ext cx="5828090" cy="36385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685799" y="304800"/>
            <a:ext cx="1075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Radical SR3 RSX Dash – AiM MXL2 NEW Configuration with Status Variables</a:t>
            </a:r>
          </a:p>
        </p:txBody>
      </p:sp>
    </p:spTree>
    <p:extLst>
      <p:ext uri="{BB962C8B-B14F-4D97-AF65-F5344CB8AC3E}">
        <p14:creationId xmlns:p14="http://schemas.microsoft.com/office/powerpoint/2010/main" val="395301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532" y="1060186"/>
            <a:ext cx="5957442" cy="49786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70" y="1111378"/>
            <a:ext cx="5778858" cy="479797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980613" y="766465"/>
            <a:ext cx="0" cy="5567660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130" y="4887621"/>
            <a:ext cx="3406035" cy="14465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886" y="1060186"/>
            <a:ext cx="5828090" cy="36385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67884" y="2182137"/>
            <a:ext cx="5788924" cy="2086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1726194" y="2390775"/>
            <a:ext cx="4436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Removed this condition so it still works without the engine running – 2</a:t>
            </a:r>
            <a:r>
              <a:rPr lang="en-AU" baseline="30000" dirty="0">
                <a:solidFill>
                  <a:srgbClr val="FF0000"/>
                </a:solidFill>
              </a:rPr>
              <a:t>nd</a:t>
            </a:r>
            <a:r>
              <a:rPr lang="en-AU" dirty="0">
                <a:solidFill>
                  <a:srgbClr val="FF0000"/>
                </a:solidFill>
              </a:rPr>
              <a:t> July 2021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75622" y="2275590"/>
            <a:ext cx="5334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799" y="304800"/>
            <a:ext cx="1075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Radical SR3 RSX Dash – AiM MXL2 NEW Configuration with Status Variables</a:t>
            </a:r>
          </a:p>
        </p:txBody>
      </p:sp>
    </p:spTree>
    <p:extLst>
      <p:ext uri="{BB962C8B-B14F-4D97-AF65-F5344CB8AC3E}">
        <p14:creationId xmlns:p14="http://schemas.microsoft.com/office/powerpoint/2010/main" val="3602005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02" y="766465"/>
            <a:ext cx="8282624" cy="58592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799" y="304800"/>
            <a:ext cx="1075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Radical SR3 RSX Dash – </a:t>
            </a:r>
            <a:r>
              <a:rPr lang="en-AU" sz="2400" b="1" dirty="0" err="1"/>
              <a:t>AiM</a:t>
            </a:r>
            <a:r>
              <a:rPr lang="en-AU" sz="2400" b="1" dirty="0"/>
              <a:t> MXL2 New Shift Light Configuration (per gear)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15769" y="2445048"/>
            <a:ext cx="3371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rgbClr val="FF0000"/>
                </a:solidFill>
              </a:rPr>
              <a:t>Changed to below LED pattern 26</a:t>
            </a:r>
            <a:r>
              <a:rPr lang="en-AU" b="1" baseline="30000" dirty="0">
                <a:solidFill>
                  <a:srgbClr val="FF0000"/>
                </a:solidFill>
              </a:rPr>
              <a:t>th</a:t>
            </a:r>
            <a:r>
              <a:rPr lang="en-AU" b="1" dirty="0">
                <a:solidFill>
                  <a:srgbClr val="FF0000"/>
                </a:solidFill>
              </a:rPr>
              <a:t> July 2021… but still needs to be transmitted to Logger</a:t>
            </a:r>
          </a:p>
        </p:txBody>
      </p:sp>
    </p:spTree>
    <p:extLst>
      <p:ext uri="{BB962C8B-B14F-4D97-AF65-F5344CB8AC3E}">
        <p14:creationId xmlns:p14="http://schemas.microsoft.com/office/powerpoint/2010/main" val="2700694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799" y="304800"/>
            <a:ext cx="1075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Radical SR3 RPE 1500cc Long Stroke Dyno Chart (wheel </a:t>
            </a:r>
            <a:r>
              <a:rPr lang="en-AU" sz="2400" b="1" dirty="0" err="1"/>
              <a:t>hp</a:t>
            </a:r>
            <a:r>
              <a:rPr lang="en-AU" sz="2400" b="1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931" y="766465"/>
            <a:ext cx="8181170" cy="596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73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756" y="766465"/>
            <a:ext cx="7723809" cy="54761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799" y="304800"/>
            <a:ext cx="1075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Radical SR3 RSX Dash – </a:t>
            </a:r>
            <a:r>
              <a:rPr lang="en-AU" sz="2400" b="1" dirty="0" err="1"/>
              <a:t>AiM</a:t>
            </a:r>
            <a:r>
              <a:rPr lang="en-AU" sz="2400" b="1" dirty="0"/>
              <a:t> MXL2 ‘Parameters’ Configuration</a:t>
            </a:r>
          </a:p>
        </p:txBody>
      </p:sp>
    </p:spTree>
    <p:extLst>
      <p:ext uri="{BB962C8B-B14F-4D97-AF65-F5344CB8AC3E}">
        <p14:creationId xmlns:p14="http://schemas.microsoft.com/office/powerpoint/2010/main" val="3061406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799" y="304800"/>
            <a:ext cx="1075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Radical SR3 RSX Dash – AiM MXL2 NEW Configuration with Status Variables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980613" y="766465"/>
            <a:ext cx="0" cy="5567660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595" y="4905256"/>
            <a:ext cx="3406035" cy="144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65" y="1228130"/>
            <a:ext cx="5429335" cy="2329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588" y="766465"/>
            <a:ext cx="4953512" cy="414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83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317" y="766465"/>
            <a:ext cx="5260952" cy="4409114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5980613" y="766465"/>
            <a:ext cx="0" cy="5567660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130" y="4887621"/>
            <a:ext cx="3406035" cy="14465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799" y="304800"/>
            <a:ext cx="1075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Radical SR3 RSX Dash – AiM MXL2 NEW Configuration with Status Variables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038002"/>
            <a:ext cx="5577410" cy="238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9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661" y="847725"/>
            <a:ext cx="5983697" cy="5005816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5980613" y="766465"/>
            <a:ext cx="0" cy="5567660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130" y="4887621"/>
            <a:ext cx="3406035" cy="1446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799" y="304800"/>
            <a:ext cx="1075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Radical SR3 RSX Dash – AiM MXL2 NEW Configuration with Status Variables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5" y="1172545"/>
            <a:ext cx="5669914" cy="242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45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52" y="1088488"/>
            <a:ext cx="5596780" cy="4667613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5980613" y="766465"/>
            <a:ext cx="0" cy="5567660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130" y="4887621"/>
            <a:ext cx="3406035" cy="14465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5799" y="304800"/>
            <a:ext cx="1075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Radical SR3 RSX Dash – AiM MXL2 NEW Configuration with Status Variables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17" y="1088488"/>
            <a:ext cx="5608158" cy="259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08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893" y="1013985"/>
            <a:ext cx="5682516" cy="4739115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5980613" y="766465"/>
            <a:ext cx="0" cy="5567660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130" y="4887621"/>
            <a:ext cx="3406035" cy="14465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5799" y="304800"/>
            <a:ext cx="1075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Radical SR3 RSX Dash – AiM MXL2 NEW Configuration with Status Variables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4" y="1013985"/>
            <a:ext cx="5664840" cy="263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76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660" y="1022086"/>
            <a:ext cx="5957889" cy="4977770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5980613" y="766465"/>
            <a:ext cx="0" cy="5567660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130" y="4887621"/>
            <a:ext cx="3406035" cy="14465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5799" y="304800"/>
            <a:ext cx="1075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Radical SR3 RSX Dash – AiM MXL2 NEW Configuration with Status Variables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3" y="1022086"/>
            <a:ext cx="5701237" cy="242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6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111" y="990374"/>
            <a:ext cx="5919335" cy="4953226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5980613" y="766465"/>
            <a:ext cx="0" cy="5567660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130" y="4887621"/>
            <a:ext cx="3406035" cy="14465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799" y="304800"/>
            <a:ext cx="1075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Radical SR3 RSX Dash – AiM MXL2 NEW Configuration with Status Variables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13" y="990374"/>
            <a:ext cx="5619838" cy="241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57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747</Words>
  <Application>Microsoft Office PowerPoint</Application>
  <PresentationFormat>Widescreen</PresentationFormat>
  <Paragraphs>71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Bender, Rod (BOYER)</dc:creator>
  <cp:lastModifiedBy>Bender, Rod (BOYER)</cp:lastModifiedBy>
  <cp:revision>31</cp:revision>
  <cp:lastPrinted>2021-08-27T12:46:30Z</cp:lastPrinted>
  <dcterms:created xsi:type="dcterms:W3CDTF">2021-03-09T06:08:51Z</dcterms:created>
  <dcterms:modified xsi:type="dcterms:W3CDTF">2022-07-29T03:29:39Z</dcterms:modified>
</cp:coreProperties>
</file>